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73" r:id="rId3"/>
    <p:sldId id="291" r:id="rId4"/>
    <p:sldId id="278" r:id="rId5"/>
    <p:sldId id="286" r:id="rId6"/>
    <p:sldId id="258" r:id="rId7"/>
    <p:sldId id="277" r:id="rId8"/>
    <p:sldId id="285" r:id="rId9"/>
    <p:sldId id="259" r:id="rId10"/>
    <p:sldId id="275" r:id="rId11"/>
    <p:sldId id="274" r:id="rId12"/>
    <p:sldId id="276" r:id="rId13"/>
    <p:sldId id="284" r:id="rId14"/>
    <p:sldId id="261" r:id="rId15"/>
    <p:sldId id="279" r:id="rId16"/>
    <p:sldId id="282" r:id="rId17"/>
    <p:sldId id="283" r:id="rId18"/>
    <p:sldId id="289" r:id="rId19"/>
    <p:sldId id="290" r:id="rId20"/>
    <p:sldId id="281" r:id="rId21"/>
    <p:sldId id="280" r:id="rId22"/>
    <p:sldId id="268" r:id="rId23"/>
    <p:sldId id="269" r:id="rId24"/>
    <p:sldId id="270" r:id="rId25"/>
    <p:sldId id="265" r:id="rId26"/>
    <p:sldId id="287" r:id="rId27"/>
    <p:sldId id="272" r:id="rId28"/>
    <p:sldId id="288" r:id="rId29"/>
    <p:sldId id="262" r:id="rId30"/>
    <p:sldId id="263" r:id="rId31"/>
    <p:sldId id="264" r:id="rId32"/>
    <p:sldId id="266" r:id="rId33"/>
    <p:sldId id="267" r:id="rId34"/>
    <p:sldId id="26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91"/>
            <p14:sldId id="278"/>
            <p14:sldId id="286"/>
            <p14:sldId id="258"/>
            <p14:sldId id="277"/>
            <p14:sldId id="285"/>
            <p14:sldId id="259"/>
            <p14:sldId id="275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26"/>
    <p:restoredTop sz="94786"/>
  </p:normalViewPr>
  <p:slideViewPr>
    <p:cSldViewPr snapToGrid="0">
      <p:cViewPr>
        <p:scale>
          <a:sx n="79" d="100"/>
          <a:sy n="79" d="100"/>
        </p:scale>
        <p:origin x="3960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3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3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8725699" y="785817"/>
            <a:ext cx="39796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ดร.ซู</a:t>
            </a:r>
            <a:endParaRPr lang="en-US" sz="1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8774687" y="2311068"/>
            <a:ext cx="307162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12705315" y="3103323"/>
            <a:ext cx="437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FAC0D-363A-155F-FB2E-555CD27E075E}"/>
              </a:ext>
            </a:extLst>
          </p:cNvPr>
          <p:cNvSpPr txBox="1"/>
          <p:nvPr/>
        </p:nvSpPr>
        <p:spPr>
          <a:xfrm>
            <a:off x="14484543" y="982134"/>
            <a:ext cx="13096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F653-7D4B-ADFC-BEEA-E689E11F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46" b="1133"/>
          <a:stretch/>
        </p:blipFill>
        <p:spPr>
          <a:xfrm>
            <a:off x="-5523331" y="-2505547"/>
            <a:ext cx="7772400" cy="3245223"/>
          </a:xfrm>
          <a:prstGeom prst="rect">
            <a:avLst/>
          </a:prstGeom>
        </p:spPr>
      </p:pic>
      <p:pic>
        <p:nvPicPr>
          <p:cNvPr id="14" name="Picture 2" descr="Image">
            <a:extLst>
              <a:ext uri="{FF2B5EF4-FFF2-40B4-BE49-F238E27FC236}">
                <a16:creationId xmlns:a16="http://schemas.microsoft.com/office/drawing/2014/main" id="{78C45B02-C307-F6DB-271E-2A7579AB1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F314C4-435A-1B36-15E4-25D2F549D8CE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412C5A-86C9-E721-B54A-BBFBF9FDC3AF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AFF2AD-3455-9265-8420-58D915437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363" y="-2817700"/>
            <a:ext cx="7772400" cy="324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14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18734</TotalTime>
  <Words>184</Words>
  <Application>Microsoft Macintosh PowerPoint</Application>
  <PresentationFormat>Widescreen</PresentationFormat>
  <Paragraphs>123</Paragraphs>
  <Slides>34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19</cp:revision>
  <dcterms:created xsi:type="dcterms:W3CDTF">2025-01-11T21:59:28Z</dcterms:created>
  <dcterms:modified xsi:type="dcterms:W3CDTF">2025-03-24T22:27:17Z</dcterms:modified>
</cp:coreProperties>
</file>

<file path=docProps/thumbnail.jpeg>
</file>